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01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94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57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08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57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66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88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91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97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45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6"/>
          <p:cNvSpPr/>
          <p:nvPr userDrawn="1"/>
        </p:nvSpPr>
        <p:spPr>
          <a:xfrm>
            <a:off x="1" y="1146222"/>
            <a:ext cx="11140224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37"/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10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10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512C80-3FD4-4A60-98EA-F43191FE6972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2F5F163-B454-4962-BF65-C1EA00B1BE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12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riversidehotel.com.au/accommodation-overview/standard-hotel-ro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6" y="139727"/>
            <a:ext cx="1220015" cy="121459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619794" y="331524"/>
            <a:ext cx="10267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Riverside Hotel  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   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80814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林淑媛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7788" y="1649947"/>
            <a:ext cx="4097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low price of room, convenient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8957" t="21975" r="9506" b="21676"/>
          <a:stretch/>
        </p:blipFill>
        <p:spPr>
          <a:xfrm>
            <a:off x="407788" y="2144486"/>
            <a:ext cx="4179193" cy="256902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83C113E-398E-496B-B439-B261D78005D8}"/>
              </a:ext>
            </a:extLst>
          </p:cNvPr>
          <p:cNvSpPr txBox="1"/>
          <p:nvPr/>
        </p:nvSpPr>
        <p:spPr>
          <a:xfrm>
            <a:off x="5182097" y="1432349"/>
            <a:ext cx="4011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larger room, clean and clear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>
            <a:hlinkClick r:id="rId4"/>
            <a:extLst>
              <a:ext uri="{FF2B5EF4-FFF2-40B4-BE49-F238E27FC236}">
                <a16:creationId xmlns:a16="http://schemas.microsoft.com/office/drawing/2014/main" id="{16D5908E-AAA8-4B61-9982-407D241F7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62" y="1850002"/>
            <a:ext cx="5274365" cy="249838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368E69B-036C-4438-A062-94392DA2C278}"/>
              </a:ext>
            </a:extLst>
          </p:cNvPr>
          <p:cNvSpPr txBox="1"/>
          <p:nvPr/>
        </p:nvSpPr>
        <p:spPr>
          <a:xfrm>
            <a:off x="1196632" y="5446284"/>
            <a:ext cx="3599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museums, art galleries,</a:t>
            </a:r>
            <a:b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and a state library around.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CCB8F8-FB92-4E81-A7B0-AD8FB3249C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12" t="22851" r="32678" b="35287"/>
          <a:stretch/>
        </p:blipFill>
        <p:spPr>
          <a:xfrm>
            <a:off x="4795694" y="4558748"/>
            <a:ext cx="2994992" cy="21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6402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Corbel</vt:lpstr>
      <vt:lpstr>Wingdings 2</vt:lpstr>
      <vt:lpstr>框架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林淑媛 Chere Lin</dc:creator>
  <cp:lastModifiedBy>林淑媛 Chere Lin</cp:lastModifiedBy>
  <cp:revision>1</cp:revision>
  <dcterms:created xsi:type="dcterms:W3CDTF">2020-06-10T15:08:18Z</dcterms:created>
  <dcterms:modified xsi:type="dcterms:W3CDTF">2020-06-10T15:08:36Z</dcterms:modified>
</cp:coreProperties>
</file>